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1" r:id="rId1"/>
  </p:sldMasterIdLst>
  <p:sldIdLst>
    <p:sldId id="256" r:id="rId2"/>
    <p:sldId id="257" r:id="rId3"/>
    <p:sldId id="258" r:id="rId4"/>
    <p:sldId id="259" r:id="rId5"/>
    <p:sldId id="261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3F05F24C-A536-4BD2-87C6-60AF9786C183}" type="datetimeFigureOut">
              <a:rPr lang="ru-RU" smtClean="0"/>
              <a:t>29.02.2020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932AAF7F-C209-4C12-9DCC-B49514837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4938333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5F24C-A536-4BD2-87C6-60AF9786C183}" type="datetimeFigureOut">
              <a:rPr lang="ru-RU" smtClean="0"/>
              <a:t>29.02.2020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AAF7F-C209-4C12-9DCC-B49514837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8465406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3F05F24C-A536-4BD2-87C6-60AF9786C183}" type="datetimeFigureOut">
              <a:rPr lang="ru-RU" smtClean="0"/>
              <a:t>29.02.2020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32AAF7F-C209-4C12-9DCC-B49514837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522071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3F05F24C-A536-4BD2-87C6-60AF9786C183}" type="datetimeFigureOut">
              <a:rPr lang="ru-RU" smtClean="0"/>
              <a:t>29.02.2020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32AAF7F-C209-4C12-9DCC-B49514837928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06908263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3F05F24C-A536-4BD2-87C6-60AF9786C183}" type="datetimeFigureOut">
              <a:rPr lang="ru-RU" smtClean="0"/>
              <a:t>29.02.2020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32AAF7F-C209-4C12-9DCC-B49514837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831007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5F24C-A536-4BD2-87C6-60AF9786C183}" type="datetimeFigureOut">
              <a:rPr lang="ru-RU" smtClean="0"/>
              <a:t>29.02.2020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AAF7F-C209-4C12-9DCC-B49514837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9274466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5F24C-A536-4BD2-87C6-60AF9786C183}" type="datetimeFigureOut">
              <a:rPr lang="ru-RU" smtClean="0"/>
              <a:t>29.02.2020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AAF7F-C209-4C12-9DCC-B49514837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0732075"/>
      </p:ext>
    </p:extLst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5F24C-A536-4BD2-87C6-60AF9786C183}" type="datetimeFigureOut">
              <a:rPr lang="ru-RU" smtClean="0"/>
              <a:t>29.02.2020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AAF7F-C209-4C12-9DCC-B49514837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403783"/>
      </p:ext>
    </p:extLst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3F05F24C-A536-4BD2-87C6-60AF9786C183}" type="datetimeFigureOut">
              <a:rPr lang="ru-RU" smtClean="0"/>
              <a:t>29.02.2020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32AAF7F-C209-4C12-9DCC-B49514837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8068779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5F24C-A536-4BD2-87C6-60AF9786C183}" type="datetimeFigureOut">
              <a:rPr lang="ru-RU" smtClean="0"/>
              <a:t>29.02.2020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AAF7F-C209-4C12-9DCC-B49514837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9032863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3F05F24C-A536-4BD2-87C6-60AF9786C183}" type="datetimeFigureOut">
              <a:rPr lang="ru-RU" smtClean="0"/>
              <a:t>29.02.2020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32AAF7F-C209-4C12-9DCC-B49514837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8344340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5F24C-A536-4BD2-87C6-60AF9786C183}" type="datetimeFigureOut">
              <a:rPr lang="ru-RU" smtClean="0"/>
              <a:t>29.02.2020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AAF7F-C209-4C12-9DCC-B49514837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17806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5F24C-A536-4BD2-87C6-60AF9786C183}" type="datetimeFigureOut">
              <a:rPr lang="ru-RU" smtClean="0"/>
              <a:t>29.02.2020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AAF7F-C209-4C12-9DCC-B49514837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3143978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5F24C-A536-4BD2-87C6-60AF9786C183}" type="datetimeFigureOut">
              <a:rPr lang="ru-RU" smtClean="0"/>
              <a:t>29.02.2020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AAF7F-C209-4C12-9DCC-B49514837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7080970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5F24C-A536-4BD2-87C6-60AF9786C183}" type="datetimeFigureOut">
              <a:rPr lang="ru-RU" smtClean="0"/>
              <a:t>29.02.2020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AAF7F-C209-4C12-9DCC-B49514837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2502344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5F24C-A536-4BD2-87C6-60AF9786C183}" type="datetimeFigureOut">
              <a:rPr lang="ru-RU" smtClean="0"/>
              <a:t>29.02.2020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AAF7F-C209-4C12-9DCC-B49514837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612713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5F24C-A536-4BD2-87C6-60AF9786C183}" type="datetimeFigureOut">
              <a:rPr lang="ru-RU" smtClean="0"/>
              <a:t>29.02.2020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AAF7F-C209-4C12-9DCC-B49514837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8851411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05F24C-A536-4BD2-87C6-60AF9786C183}" type="datetimeFigureOut">
              <a:rPr lang="ru-RU" smtClean="0"/>
              <a:t>29.02.2020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2AAF7F-C209-4C12-9DCC-B49514837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5575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2" r:id="rId1"/>
    <p:sldLayoutId id="2147483863" r:id="rId2"/>
    <p:sldLayoutId id="2147483864" r:id="rId3"/>
    <p:sldLayoutId id="2147483865" r:id="rId4"/>
    <p:sldLayoutId id="2147483866" r:id="rId5"/>
    <p:sldLayoutId id="2147483867" r:id="rId6"/>
    <p:sldLayoutId id="2147483868" r:id="rId7"/>
    <p:sldLayoutId id="2147483869" r:id="rId8"/>
    <p:sldLayoutId id="2147483870" r:id="rId9"/>
    <p:sldLayoutId id="2147483871" r:id="rId10"/>
    <p:sldLayoutId id="2147483872" r:id="rId11"/>
    <p:sldLayoutId id="2147483873" r:id="rId12"/>
    <p:sldLayoutId id="2147483874" r:id="rId13"/>
    <p:sldLayoutId id="2147483875" r:id="rId14"/>
    <p:sldLayoutId id="2147483876" r:id="rId15"/>
    <p:sldLayoutId id="2147483877" r:id="rId16"/>
    <p:sldLayoutId id="2147483878" r:id="rId17"/>
  </p:sldLayoutIdLst>
  <p:transition spd="slow">
    <p:push dir="u"/>
  </p:transition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A51C33-31F0-4562-B147-652543754E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924" y="1600200"/>
            <a:ext cx="12851218" cy="2387600"/>
          </a:xfrm>
        </p:spPr>
        <p:txBody>
          <a:bodyPr>
            <a:normAutofit/>
          </a:bodyPr>
          <a:lstStyle/>
          <a:p>
            <a:r>
              <a:rPr lang="ru-RU" sz="2400" dirty="0"/>
              <a:t>Кружок по английскому языку</a:t>
            </a:r>
            <a:br>
              <a:rPr lang="ru-RU" sz="2400" dirty="0"/>
            </a:br>
            <a:r>
              <a:rPr lang="en-US" dirty="0"/>
              <a:t>English is fun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4C2380C-A483-4EE5-B6A7-DCC0879D00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5924" y="4394199"/>
            <a:ext cx="9448800" cy="2086113"/>
          </a:xfrm>
        </p:spPr>
        <p:txBody>
          <a:bodyPr>
            <a:normAutofit/>
          </a:bodyPr>
          <a:lstStyle/>
          <a:p>
            <a:r>
              <a:rPr lang="ru-RU" sz="3600" dirty="0"/>
              <a:t>Руководитель: Ярухина </a:t>
            </a:r>
          </a:p>
          <a:p>
            <a:r>
              <a:rPr lang="ru-RU" sz="3600" dirty="0"/>
              <a:t>Екатерина Николаевна.</a:t>
            </a:r>
          </a:p>
          <a:p>
            <a:endParaRPr lang="ru-RU" sz="36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96A634E-33ED-493A-9196-EE51818BCA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7889" y="1600200"/>
            <a:ext cx="5784111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309223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AC87C8-C5C5-4FEB-8F45-CD4122452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470" y="5557819"/>
            <a:ext cx="10515600" cy="1345059"/>
          </a:xfrm>
        </p:spPr>
        <p:txBody>
          <a:bodyPr>
            <a:normAutofit/>
          </a:bodyPr>
          <a:lstStyle/>
          <a:p>
            <a:pPr algn="ctr"/>
            <a:br>
              <a:rPr lang="ru-RU" dirty="0"/>
            </a:b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DEE48DF-C797-4F14-81D9-5329BB2987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338" y="1777147"/>
            <a:ext cx="6705392" cy="4238608"/>
          </a:xfr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29445E7-D962-4CF1-9EA4-DAEA058DF8DF}"/>
              </a:ext>
            </a:extLst>
          </p:cNvPr>
          <p:cNvSpPr/>
          <p:nvPr/>
        </p:nvSpPr>
        <p:spPr>
          <a:xfrm>
            <a:off x="357810" y="1695849"/>
            <a:ext cx="483704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английского языка как средства общения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ведущий принцип коммуникативного метода.</a:t>
            </a:r>
          </a:p>
        </p:txBody>
      </p:sp>
    </p:spTree>
    <p:extLst>
      <p:ext uri="{BB962C8B-B14F-4D97-AF65-F5344CB8AC3E}">
        <p14:creationId xmlns:p14="http://schemas.microsoft.com/office/powerpoint/2010/main" val="1345617848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AF4F30-3B02-4C2B-A128-61EF151A7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477463"/>
            <a:ext cx="8610600" cy="1293028"/>
          </a:xfrm>
        </p:spPr>
        <p:txBody>
          <a:bodyPr/>
          <a:lstStyle/>
          <a:p>
            <a:r>
              <a:rPr lang="ru-RU" dirty="0"/>
              <a:t>Задачи программы: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0885C7B-0F93-40AC-B850-1AE79FD880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1330" y="1123977"/>
            <a:ext cx="10820400" cy="4024125"/>
          </a:xfrm>
        </p:spPr>
        <p:txBody>
          <a:bodyPr>
            <a:no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речевые, интеллектуальные и познавательные способности детей;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создавать условия развития памяти, анализа и языковой догадки;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условия развития познавательного интереса;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создавать атмосферу доброжелательности и комфортности на занятиях;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мелкую моторику, координацию движений, реакции, умения ориентироваться в пространстве.</a:t>
            </a:r>
          </a:p>
        </p:txBody>
      </p:sp>
    </p:spTree>
    <p:extLst>
      <p:ext uri="{BB962C8B-B14F-4D97-AF65-F5344CB8AC3E}">
        <p14:creationId xmlns:p14="http://schemas.microsoft.com/office/powerpoint/2010/main" val="3975733571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C09D68-51BF-445E-82EA-892EEF838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Игра – ведущий вид деятельности</a:t>
            </a:r>
            <a:br>
              <a:rPr lang="ru-RU" dirty="0"/>
            </a:b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7223C43-9A67-4915-B5D3-9CFAAF8E33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921" y="2193925"/>
            <a:ext cx="8528158" cy="4024313"/>
          </a:xfrm>
        </p:spPr>
      </p:pic>
    </p:spTree>
    <p:extLst>
      <p:ext uri="{BB962C8B-B14F-4D97-AF65-F5344CB8AC3E}">
        <p14:creationId xmlns:p14="http://schemas.microsoft.com/office/powerpoint/2010/main" val="2176569059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D09380-9498-494F-8BD8-9C4AFFA41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3312" y="190215"/>
            <a:ext cx="8610600" cy="1293028"/>
          </a:xfrm>
        </p:spPr>
        <p:txBody>
          <a:bodyPr/>
          <a:lstStyle/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Примерный план занятия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F9D5CC7-46C5-40F0-A2C6-2087142812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293" y="1331259"/>
            <a:ext cx="8946541" cy="4195481"/>
          </a:xfrm>
        </p:spPr>
        <p:txBody>
          <a:bodyPr>
            <a:no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Приветствие;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речевая разминка;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повторение пройденного и введение нового лексического материала;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разминка с использование подвижных игр;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активизация пройденного, закрепление нового лексического материала;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разучивание стихов и рифмовок;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подведение итога.</a:t>
            </a:r>
          </a:p>
        </p:txBody>
      </p:sp>
    </p:spTree>
    <p:extLst>
      <p:ext uri="{BB962C8B-B14F-4D97-AF65-F5344CB8AC3E}">
        <p14:creationId xmlns:p14="http://schemas.microsoft.com/office/powerpoint/2010/main" val="1534892868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D194A4-F793-485B-A995-8B74D700B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C42A2E7-2291-4176-9B9A-9766004E82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61391"/>
            <a:ext cx="10515600" cy="5539409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Предполагаемые результаты обучения.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уметь представляться на английском языке, задавать вопросы об имени, возрасте, занятиях другого человека и отвечать на аналогичные вопросы;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уметь приветствовать и прощаться по-английски, поблагодарить, извиниться;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знать лексику по заявленным темам;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знать несколько стихов,  потешек,  песен на иностранном языке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6373610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След самолета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145</TotalTime>
  <Words>175</Words>
  <Application>Microsoft Office PowerPoint</Application>
  <PresentationFormat>Широкоэкранный</PresentationFormat>
  <Paragraphs>25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Century Gothic</vt:lpstr>
      <vt:lpstr>Times New Roman</vt:lpstr>
      <vt:lpstr>След самолета</vt:lpstr>
      <vt:lpstr>Кружок по английскому языку English is fun </vt:lpstr>
      <vt:lpstr> </vt:lpstr>
      <vt:lpstr>Задачи программы: </vt:lpstr>
      <vt:lpstr>Игра – ведущий вид деятельности </vt:lpstr>
      <vt:lpstr>Примерный план занятия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English is fun</dc:title>
  <dc:creator>Екатерина Ярухина</dc:creator>
  <cp:lastModifiedBy>Екатерина Ярухина</cp:lastModifiedBy>
  <cp:revision>9</cp:revision>
  <dcterms:created xsi:type="dcterms:W3CDTF">2019-09-10T17:37:11Z</dcterms:created>
  <dcterms:modified xsi:type="dcterms:W3CDTF">2020-02-29T21:05:22Z</dcterms:modified>
</cp:coreProperties>
</file>